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c315a11.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51eb7c101857.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51eb4ae3763.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51eb49b646f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51eb5dee2e8b.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51eb4031d7da.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8524a23.png"/>
<Relationship Id="rId3" Type="http://schemas.openxmlformats.org/officeDocument/2006/relationships/image" Target="../media/file51eb52814419.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249defa0.png"/>
<Relationship Id="rId3" Type="http://schemas.openxmlformats.org/officeDocument/2006/relationships/image" Target="../media/file51eb7cdf0427.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1589dc7d.png"/>
<Relationship Id="rId3" Type="http://schemas.openxmlformats.org/officeDocument/2006/relationships/image" Target="../media/file51ebdea9d9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26102ba4.png"/>
<Relationship Id="rId3" Type="http://schemas.openxmlformats.org/officeDocument/2006/relationships/image" Target="../media/file51eb6fa12f81.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3f35f768.png"/>
<Relationship Id="rId3" Type="http://schemas.openxmlformats.org/officeDocument/2006/relationships/image" Target="../media/file51eb7005ed43.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151c032a.png"/>
<Relationship Id="rId3" Type="http://schemas.openxmlformats.org/officeDocument/2006/relationships/image" Target="../media/file51eb6213c539.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7ff9537c.png"/>
<Relationship Id="rId3" Type="http://schemas.openxmlformats.org/officeDocument/2006/relationships/image" Target="../media/file51eb49d83387.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51eb111f09f1.png"/>
<Relationship Id="rId3" Type="http://schemas.openxmlformats.org/officeDocument/2006/relationships/image" Target="../media/file51ebcc5b5ff.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16ef4dfd.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38e928ce.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53760992.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6a6e7b0c.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7b50876a.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63ea7f65.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51eb3851f32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259,139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17,667,861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31,242.8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2,835,895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30,767.2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498,649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18,434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28,719.2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46,026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28,565.8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33,098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27,239.4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38,824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34,518.2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33,073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259,139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2,835,895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30,767.2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17,667,861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31,242.8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9,079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498,649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2022-03-29T16:18:38Z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